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0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8CFA40-59DC-45FE-9749-4A83DA39BD16}" type="datetimeFigureOut">
              <a:rPr lang="es-HN" smtClean="0"/>
              <a:t>07/03/2013</a:t>
            </a:fld>
            <a:endParaRPr lang="es-H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E3F87-4850-4AB8-82E2-F35C64413763}" type="slidenum">
              <a:rPr lang="es-HN" smtClean="0"/>
              <a:t>‹Nº›</a:t>
            </a:fld>
            <a:endParaRPr lang="es-H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1"/>
          </a:xfrm>
        </p:spPr>
        <p:txBody>
          <a:bodyPr>
            <a:noAutofit/>
          </a:bodyPr>
          <a:lstStyle/>
          <a:p>
            <a:r>
              <a:rPr lang="es-HN" sz="8800" b="1" i="1" dirty="0" smtClean="0">
                <a:latin typeface="Algerian" pitchFamily="82" charset="0"/>
              </a:rPr>
              <a:t>LA TIERRA UN PLANETA DE AGUA</a:t>
            </a:r>
            <a:endParaRPr lang="es-HN" sz="8800" b="1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6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/>
          </a:bodyPr>
          <a:lstStyle/>
          <a:p>
            <a:r>
              <a:rPr lang="es-HN" sz="4400" dirty="0" smtClean="0"/>
              <a:t>Ebullición</a:t>
            </a:r>
          </a:p>
          <a:p>
            <a:r>
              <a:rPr lang="es-HN" sz="4400" dirty="0" smtClean="0"/>
              <a:t>Filtración</a:t>
            </a:r>
          </a:p>
          <a:p>
            <a:r>
              <a:rPr lang="es-HN" sz="4400" dirty="0" smtClean="0"/>
              <a:t>Desinfección</a:t>
            </a:r>
            <a:endParaRPr lang="es-HN" sz="4400" dirty="0"/>
          </a:p>
          <a:p>
            <a:r>
              <a:rPr lang="es-HN" sz="4400" dirty="0" smtClean="0"/>
              <a:t>Destilación </a:t>
            </a:r>
          </a:p>
        </p:txBody>
      </p:sp>
    </p:spTree>
    <p:extLst>
      <p:ext uri="{BB962C8B-B14F-4D97-AF65-F5344CB8AC3E}">
        <p14:creationId xmlns:p14="http://schemas.microsoft.com/office/powerpoint/2010/main" val="64586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9036496" cy="5400599"/>
          </a:xfrm>
        </p:spPr>
        <p:txBody>
          <a:bodyPr>
            <a:noAutofit/>
          </a:bodyPr>
          <a:lstStyle/>
          <a:p>
            <a:r>
              <a:rPr lang="es-HN" sz="9600" dirty="0" smtClean="0">
                <a:latin typeface="Algerian" pitchFamily="82" charset="0"/>
              </a:rPr>
              <a:t>Gracias por su atención  </a:t>
            </a:r>
            <a:endParaRPr lang="es-HN" sz="96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sz="5400" b="1" dirty="0" smtClean="0">
                <a:latin typeface="Algerian" pitchFamily="82" charset="0"/>
              </a:rPr>
              <a:t>PROPIEDADES</a:t>
            </a:r>
            <a:endParaRPr lang="es-HN" sz="5400" b="1" dirty="0">
              <a:latin typeface="Algerian" pitchFamily="82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HN" sz="4300" b="1" dirty="0" smtClean="0">
                <a:cs typeface="Aharoni" pitchFamily="2" charset="-79"/>
              </a:rPr>
              <a:t>Físicas</a:t>
            </a:r>
          </a:p>
          <a:p>
            <a:r>
              <a:rPr lang="es-HN" dirty="0" smtClean="0"/>
              <a:t>Incolora</a:t>
            </a:r>
          </a:p>
          <a:p>
            <a:r>
              <a:rPr lang="es-HN" dirty="0" smtClean="0"/>
              <a:t>Inodora</a:t>
            </a:r>
          </a:p>
          <a:p>
            <a:r>
              <a:rPr lang="es-HN" dirty="0" smtClean="0"/>
              <a:t>Insípida</a:t>
            </a:r>
          </a:p>
          <a:p>
            <a:r>
              <a:rPr lang="es-HN" dirty="0" smtClean="0"/>
              <a:t>Punto de ebullición</a:t>
            </a:r>
          </a:p>
          <a:p>
            <a:r>
              <a:rPr lang="es-HN" dirty="0" smtClean="0"/>
              <a:t>Punto de Congelación</a:t>
            </a:r>
          </a:p>
          <a:p>
            <a:r>
              <a:rPr lang="es-HN" dirty="0" smtClean="0"/>
              <a:t>Tensión </a:t>
            </a:r>
            <a:r>
              <a:rPr lang="es-HN" dirty="0"/>
              <a:t>S</a:t>
            </a:r>
            <a:r>
              <a:rPr lang="es-HN" dirty="0" smtClean="0"/>
              <a:t>uperficial </a:t>
            </a:r>
          </a:p>
          <a:p>
            <a:pPr marL="0" indent="0">
              <a:buNone/>
            </a:pPr>
            <a:endParaRPr lang="es-HN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HN" sz="4800" b="1" dirty="0" smtClean="0"/>
              <a:t>Químicas</a:t>
            </a:r>
          </a:p>
          <a:p>
            <a:r>
              <a:rPr lang="es-HN" dirty="0" smtClean="0"/>
              <a:t>Se compone por dos átomos de Hidrogeno y un átomo de oxigeno.</a:t>
            </a:r>
          </a:p>
          <a:p>
            <a:r>
              <a:rPr lang="es-HN" dirty="0"/>
              <a:t>El agua puede descomponerse en partículas </a:t>
            </a:r>
            <a:r>
              <a:rPr lang="es-HN" dirty="0" smtClean="0"/>
              <a:t>de hidrogeno y oxigeno mediante electrolisis</a:t>
            </a:r>
            <a:r>
              <a:rPr lang="es-HN" dirty="0" smtClean="0"/>
              <a:t>.</a:t>
            </a:r>
          </a:p>
          <a:p>
            <a:r>
              <a:rPr lang="es-HN" dirty="0" smtClean="0"/>
              <a:t>Se le considera Solvente Universal</a:t>
            </a:r>
            <a:endParaRPr lang="es-HN" dirty="0" smtClean="0"/>
          </a:p>
          <a:p>
            <a:endParaRPr lang="es-HN" dirty="0" smtClean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450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599"/>
          </a:xfrm>
        </p:spPr>
        <p:txBody>
          <a:bodyPr>
            <a:noAutofit/>
          </a:bodyPr>
          <a:lstStyle/>
          <a:p>
            <a:r>
              <a:rPr lang="es-HN" sz="9600" b="1" dirty="0" smtClean="0">
                <a:latin typeface="Algerian" pitchFamily="82" charset="0"/>
              </a:rPr>
              <a:t>FUNCIONES DEL AGUA</a:t>
            </a:r>
            <a:endParaRPr lang="es-HN" sz="96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/>
          </a:bodyPr>
          <a:lstStyle/>
          <a:p>
            <a:r>
              <a:rPr lang="es-HN" sz="5400" dirty="0" smtClean="0"/>
              <a:t>Termorreguladora</a:t>
            </a:r>
          </a:p>
          <a:p>
            <a:r>
              <a:rPr lang="es-HN" sz="5400" dirty="0" smtClean="0"/>
              <a:t>Función bioquímica</a:t>
            </a:r>
          </a:p>
          <a:p>
            <a:r>
              <a:rPr lang="es-HN" sz="5400" dirty="0" smtClean="0"/>
              <a:t>Transporte</a:t>
            </a:r>
          </a:p>
          <a:p>
            <a:endParaRPr lang="es-HN" sz="4000" dirty="0" smtClean="0"/>
          </a:p>
          <a:p>
            <a:endParaRPr lang="es-HN" sz="4000" dirty="0" smtClean="0"/>
          </a:p>
        </p:txBody>
      </p:sp>
    </p:spTree>
    <p:extLst>
      <p:ext uri="{BB962C8B-B14F-4D97-AF65-F5344CB8AC3E}">
        <p14:creationId xmlns:p14="http://schemas.microsoft.com/office/powerpoint/2010/main" val="257531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599"/>
          </a:xfrm>
        </p:spPr>
        <p:txBody>
          <a:bodyPr>
            <a:noAutofit/>
          </a:bodyPr>
          <a:lstStyle/>
          <a:p>
            <a:r>
              <a:rPr lang="es-HN" sz="9600" b="1" dirty="0" smtClean="0">
                <a:latin typeface="Algerian" pitchFamily="82" charset="0"/>
              </a:rPr>
              <a:t>CICLO DEL AGUA</a:t>
            </a:r>
            <a:endParaRPr lang="es-HN" sz="96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HN" sz="4000" dirty="0" smtClean="0">
                <a:latin typeface="Algerian" pitchFamily="82" charset="0"/>
              </a:rPr>
              <a:t>Factores que están alterando el ciclo del agua </a:t>
            </a:r>
            <a:endParaRPr lang="es-HN" sz="4000" dirty="0">
              <a:latin typeface="Algerian" pitchFamily="82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HN" sz="4000" dirty="0" smtClean="0"/>
              <a:t>Tala y quema de los bosques</a:t>
            </a:r>
          </a:p>
          <a:p>
            <a:r>
              <a:rPr lang="es-HN" sz="4000" dirty="0" smtClean="0"/>
              <a:t>Contaminación</a:t>
            </a:r>
          </a:p>
          <a:p>
            <a:r>
              <a:rPr lang="es-HN" sz="4000" dirty="0" smtClean="0"/>
              <a:t>Urbanización</a:t>
            </a:r>
          </a:p>
          <a:p>
            <a:r>
              <a:rPr lang="es-HN" sz="4000" dirty="0" smtClean="0"/>
              <a:t>Explosión  demográfica</a:t>
            </a:r>
          </a:p>
          <a:p>
            <a:r>
              <a:rPr lang="es-HN" sz="4000" dirty="0" smtClean="0"/>
              <a:t>Cambio Climático</a:t>
            </a:r>
          </a:p>
          <a:p>
            <a:endParaRPr lang="es-HN" sz="4000" dirty="0"/>
          </a:p>
        </p:txBody>
      </p:sp>
    </p:spTree>
    <p:extLst>
      <p:ext uri="{BB962C8B-B14F-4D97-AF65-F5344CB8AC3E}">
        <p14:creationId xmlns:p14="http://schemas.microsoft.com/office/powerpoint/2010/main" val="34946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599"/>
          </a:xfrm>
        </p:spPr>
        <p:txBody>
          <a:bodyPr>
            <a:noAutofit/>
          </a:bodyPr>
          <a:lstStyle/>
          <a:p>
            <a:r>
              <a:rPr lang="es-HN" sz="9600" b="1" dirty="0" smtClean="0">
                <a:latin typeface="Algerian" pitchFamily="82" charset="0"/>
              </a:rPr>
              <a:t>Usos DEL AGUA</a:t>
            </a:r>
            <a:endParaRPr lang="es-HN" sz="96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/>
          </a:bodyPr>
          <a:lstStyle/>
          <a:p>
            <a:r>
              <a:rPr lang="es-HN" sz="4000" dirty="0" smtClean="0"/>
              <a:t>Doméstico</a:t>
            </a:r>
          </a:p>
          <a:p>
            <a:r>
              <a:rPr lang="es-HN" sz="4000" dirty="0" smtClean="0"/>
              <a:t>Público</a:t>
            </a:r>
          </a:p>
          <a:p>
            <a:r>
              <a:rPr lang="es-HN" sz="4000" dirty="0" smtClean="0"/>
              <a:t>Agricultura y Ganadería</a:t>
            </a:r>
          </a:p>
          <a:p>
            <a:r>
              <a:rPr lang="es-HN" sz="4000" dirty="0" smtClean="0"/>
              <a:t>Industrial</a:t>
            </a:r>
          </a:p>
          <a:p>
            <a:r>
              <a:rPr lang="es-HN" sz="4000" dirty="0" smtClean="0"/>
              <a:t>Medio de comunicación</a:t>
            </a:r>
          </a:p>
          <a:p>
            <a:r>
              <a:rPr lang="es-HN" sz="4000" dirty="0" smtClean="0"/>
              <a:t>Recreación</a:t>
            </a:r>
            <a:endParaRPr lang="es-HN" sz="4000" dirty="0"/>
          </a:p>
        </p:txBody>
      </p:sp>
    </p:spTree>
    <p:extLst>
      <p:ext uri="{BB962C8B-B14F-4D97-AF65-F5344CB8AC3E}">
        <p14:creationId xmlns:p14="http://schemas.microsoft.com/office/powerpoint/2010/main" val="222003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9036496" cy="5400599"/>
          </a:xfrm>
        </p:spPr>
        <p:txBody>
          <a:bodyPr>
            <a:noAutofit/>
          </a:bodyPr>
          <a:lstStyle/>
          <a:p>
            <a:r>
              <a:rPr lang="es-HN" sz="9600" smtClean="0">
                <a:latin typeface="Algerian" pitchFamily="82" charset="0"/>
              </a:rPr>
              <a:t>Algunos MÉTODOS </a:t>
            </a:r>
            <a:r>
              <a:rPr lang="es-HN" sz="9600" dirty="0">
                <a:latin typeface="Algerian" pitchFamily="82" charset="0"/>
              </a:rPr>
              <a:t>DE PURIFICACIÓN</a:t>
            </a:r>
            <a:endParaRPr lang="es-HN" sz="96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106</Words>
  <Application>Microsoft Office PowerPoint</Application>
  <PresentationFormat>Presentación en pantalla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LA TIERRA UN PLANETA DE AGUA</vt:lpstr>
      <vt:lpstr>PROPIEDADES</vt:lpstr>
      <vt:lpstr>FUNCIONES DEL AGUA</vt:lpstr>
      <vt:lpstr>Presentación de PowerPoint</vt:lpstr>
      <vt:lpstr>CICLO DEL AGUA</vt:lpstr>
      <vt:lpstr>Factores que están alterando el ciclo del agua </vt:lpstr>
      <vt:lpstr>Usos DEL AGUA</vt:lpstr>
      <vt:lpstr>Presentación de PowerPoint</vt:lpstr>
      <vt:lpstr>Algunos MÉTODOS DE PURIFICACIÓN</vt:lpstr>
      <vt:lpstr>Presentación de PowerPoint</vt:lpstr>
      <vt:lpstr>Gracias por su atención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TIERRA UN PLANETA DE AGUA</dc:title>
  <dc:creator>Alumno</dc:creator>
  <cp:lastModifiedBy>Alumno</cp:lastModifiedBy>
  <cp:revision>4</cp:revision>
  <dcterms:created xsi:type="dcterms:W3CDTF">2013-03-07T23:33:00Z</dcterms:created>
  <dcterms:modified xsi:type="dcterms:W3CDTF">2013-03-08T00:12:03Z</dcterms:modified>
</cp:coreProperties>
</file>